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0" autoAdjust="0"/>
    <p:restoredTop sz="94714"/>
  </p:normalViewPr>
  <p:slideViewPr>
    <p:cSldViewPr snapToGrid="0">
      <p:cViewPr varScale="1">
        <p:scale>
          <a:sx n="110" d="100"/>
          <a:sy n="11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835029409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in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Gradebook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 by the College)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3484" y="2295528"/>
            <a:ext cx="1744003" cy="146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7527</TotalTime>
  <Words>3487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885</cp:revision>
  <dcterms:created xsi:type="dcterms:W3CDTF">2019-04-25T17:31:46Z</dcterms:created>
  <dcterms:modified xsi:type="dcterms:W3CDTF">2023-05-08T20:43:17Z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